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911C-AC24-1427-AD31-7FB175FE4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AD9FA-2593-C1B2-DE92-9A44E9534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CAF0-AE69-1BEF-73FF-0FB006297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DA3CC-B93E-07D9-AEF8-C45E99D0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562B7-BAE1-7E8E-E34E-DE4C1559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8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7C73-7BA6-1E36-F263-A3732A1B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0DB52-76AA-F44C-01C9-641EB3CA2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25868-E156-6EEF-5FCA-8A968A2B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330E2-4079-A4D7-EAA2-52B8C00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7E1E-D92A-C0AD-C352-B000082D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90EAF-ECBD-97BE-50A9-E918BBADE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660EA-F8A1-248F-9449-793EBA609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8BC4-08EC-7806-1039-36749ABD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EF4C1-7FAA-436B-32BF-49C36DEE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A38F-7430-D055-354D-9E98198B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7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B4BA-6236-A391-09A6-ED7F8BCD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C63F-8172-8727-3EA6-06918CC6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E14B0-8B06-E1E7-A590-4788014C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72D4-DE62-42BB-FCC7-7DAC9605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69BD-A749-DE0C-460F-5AC8B995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7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2076-81F1-A7B0-93D8-6AEC66B1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5A68E-C5EE-27B8-B1A6-E54E288A2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59CC-E6EA-AD91-6C80-DF96C07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C4F5F-F338-CB05-9DC4-E28F2782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7AFFB-C934-6BFE-BBE6-CF8E6767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1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AF0E-DE03-5869-10BD-2E2BFB82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C86F0-08C8-46EC-9589-4E6AB550C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A2BF-A146-20FB-A9FC-9A3F86899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85D48-B565-F297-24B6-E6C40624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02889-AF5E-D09D-5649-A80FDA84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5478-78DF-412F-47C8-4B5CA57C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2B4C-3AE1-39E4-C5FE-87322614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E781E-FD10-41D4-2BD1-60AD1734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A3B94-E849-CB87-E09A-2838A0538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A5917-D130-327D-802D-1154B1F7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64292-EB69-6940-D1B5-430E7590B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D9F0B-1CC9-EA6F-F140-1ADBE8D7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FC497-F265-D4F8-8551-676C742F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15D04-1422-99D6-C0D9-4CABBA98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7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AF0D-8FF1-445C-627A-6E7855C4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818E-DD8D-60DD-4EA3-6A138D41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759E1-58CF-989A-0D4C-2184B3E7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F795E-4D58-88D0-3B53-3D91C731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6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1170D-EE8D-5347-C7A7-25F5801F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EA578-01F1-721F-A1E2-AA1F4B84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D285F-2573-54A5-93BC-29F84E3F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ADB3-2CC0-CBF0-8C65-52FEB495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5BA0-3934-CADA-0765-7C0A4654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F4FAD-62F1-5FFF-A2AA-CC330DD11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2950C-1661-5474-9026-4B448546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A484D-110F-184B-29DA-57257655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1A89F-639B-1175-B582-FF0A47EF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3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5901-7ADF-A3F4-DE70-AD407AA2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C3C036-3EBF-8291-1865-D79924040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6ACC9-68EB-9AB0-EFCC-8E8704BAF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21CB4-4FB4-5F13-34F1-63B18E14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3406A-6029-7D4D-3B4E-17BBDF1E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270AB-56B0-F300-9268-9FE108CE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0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1ADC2-45C6-F53C-AF45-90978A33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D278F-5319-EB60-696C-9CE45EEA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16F1-D659-D55A-4477-1F840A4CA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D40D-152D-4B69-B360-2D53339CCA0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8F039-36CB-2FD1-F18C-21FF75BAF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BE14F-601A-6203-9C70-63EE9B4EB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9BB73-A5B8-4183-A35B-EF6634D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A6D3-50BA-9B68-7D10-45E0A7754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volt to 90 volt Boost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A0DAE-3E33-BB11-9054-D1D240E40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Lafe Spietz</a:t>
            </a:r>
          </a:p>
          <a:p>
            <a:r>
              <a:rPr lang="en-US" dirty="0"/>
              <a:t>NIST</a:t>
            </a:r>
          </a:p>
          <a:p>
            <a:r>
              <a:rPr lang="en-US" dirty="0"/>
              <a:t>Summer 2024</a:t>
            </a:r>
          </a:p>
        </p:txBody>
      </p:sp>
    </p:spTree>
    <p:extLst>
      <p:ext uri="{BB962C8B-B14F-4D97-AF65-F5344CB8AC3E}">
        <p14:creationId xmlns:p14="http://schemas.microsoft.com/office/powerpoint/2010/main" val="10074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272D-481E-1E1F-93E5-2FAA7C71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E86B6-6799-DACB-219A-94E4C782F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3" y="1841987"/>
            <a:ext cx="2719070" cy="338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64815-2EC2-E586-FBE8-80EBDC991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893" y="1799818"/>
            <a:ext cx="3136265" cy="194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13EBA-5AF9-0BC5-8839-0E235139B4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832" y="1799818"/>
            <a:ext cx="4832985" cy="3538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0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7B3B-CE0D-AD89-97B3-5834787F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FB652-4C9C-170B-7BC9-891D7380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18" y="3225440"/>
            <a:ext cx="3363595" cy="138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48624-C4AF-171B-654C-DB06930B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92" y="2822448"/>
            <a:ext cx="1315720" cy="18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DE46A7-30DD-6BBE-9627-D784DB00A2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07" y="3015624"/>
            <a:ext cx="5195557" cy="1809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A1A7-9449-1225-F978-870B8F95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E9ADB-0A2A-54C8-70EA-349DB77C0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78" y="1554887"/>
            <a:ext cx="10200443" cy="4849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66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F29-93EE-C012-9613-2B24294F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3F5C9-DA03-1FA6-ED76-F5FF2E4D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9" y="1690688"/>
            <a:ext cx="10969661" cy="5008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49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2CCF-3591-CAA4-59C6-EE65AC2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7E364-B1ED-3C3D-3EFE-D41256ED1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92" y="4146928"/>
            <a:ext cx="2911457" cy="223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2FBAA-B2F4-A466-1B31-DDF92CFC9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" y="2226800"/>
            <a:ext cx="4422559" cy="304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6132-21A3-72ED-958F-7F1C31CAE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29" y="2076243"/>
            <a:ext cx="3404584" cy="187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6FFD-FA9F-6842-4AF2-30211C499C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/>
          <a:stretch/>
        </p:blipFill>
        <p:spPr bwMode="auto">
          <a:xfrm>
            <a:off x="7803472" y="2076243"/>
            <a:ext cx="4337484" cy="319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20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3DF5-FD58-11D5-4A1C-CEF14C25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D40F5-DAA2-96B7-46C7-C5D9ECA69F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8" y="2916359"/>
            <a:ext cx="320294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0860A-8D9F-D508-18FB-15876A29D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838" y="1952804"/>
            <a:ext cx="4284980" cy="229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A1805-38F2-BDAE-5364-0BB1FEE8B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79" y="2681091"/>
            <a:ext cx="3583940" cy="3609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70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82F3-C8C5-C853-D97F-480EC0DE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33905-2378-E6A7-01B5-8552FCD5A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73" y="2111629"/>
            <a:ext cx="5617550" cy="3890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83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6A13-7C2E-6574-C066-B0412F05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B8517-4570-7AEA-973F-003E258D5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39" y="1902954"/>
            <a:ext cx="3025324" cy="417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E7254-2BAD-C1BD-B595-6A8F5755F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3" y="1902954"/>
            <a:ext cx="3714824" cy="323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1B1535-15F2-F99D-97A2-8F406C385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54" y="1902954"/>
            <a:ext cx="2893246" cy="4090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81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5 volt to 90 volt 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volt to 90 volt Boost</dc:title>
  <dc:creator>Spietz, Lafe F. (Fed)</dc:creator>
  <cp:lastModifiedBy>Spietz, Lafe F. (Fed)</cp:lastModifiedBy>
  <cp:revision>8</cp:revision>
  <dcterms:created xsi:type="dcterms:W3CDTF">2024-08-12T00:48:29Z</dcterms:created>
  <dcterms:modified xsi:type="dcterms:W3CDTF">2024-08-12T00:58:18Z</dcterms:modified>
</cp:coreProperties>
</file>